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8" r:id="rId4"/>
    <p:sldId id="259" r:id="rId5"/>
    <p:sldId id="257" r:id="rId6"/>
    <p:sldId id="260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0B7DEA-2D61-4407-AF9F-CE58DF3CC51E}" v="1" dt="2025-02-22T13:43:48.6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353872-8696-07C3-B7A9-4BE07E7DC1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FCDE3CD-54E5-C6AD-F942-676E347DA5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5095211-4838-9B2F-8DB9-2C5B711E9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D63CA-8584-4339-A68D-873E1CDD2395}" type="datetimeFigureOut">
              <a:rPr lang="nl-NL" smtClean="0"/>
              <a:t>22-2-2025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9D7ED9C-0B8F-D557-244D-08D2299D2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F7A8968-AA8C-FC33-7E3C-A798F0215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7C59-AFEB-47E4-9197-07D8C6B568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6659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02A460-8A00-03EC-F639-C18D78627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05794E0-DFF3-E5C0-7D7F-C65B5D05C3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28700A2-E0A5-834E-D8DA-78CF1F8DF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D63CA-8584-4339-A68D-873E1CDD2395}" type="datetimeFigureOut">
              <a:rPr lang="nl-NL" smtClean="0"/>
              <a:t>22-2-2025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D729D75-9335-832E-74C5-EDAD11825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EEF078D-F533-8314-633A-198A71222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7C59-AFEB-47E4-9197-07D8C6B568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3438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56CD455B-4059-C289-FDA8-88AC765781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2E65BA4-C7B5-4296-BE12-AA368F3518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73A676-96BE-3968-6D79-6B094A69E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D63CA-8584-4339-A68D-873E1CDD2395}" type="datetimeFigureOut">
              <a:rPr lang="nl-NL" smtClean="0"/>
              <a:t>22-2-2025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4890E1B-96B9-D942-591C-E9E42B1F4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A238DE8-4608-81CB-1A30-4D2136050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7C59-AFEB-47E4-9197-07D8C6B568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8587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01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33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3825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0574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4645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0917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723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3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8365BB-343F-22BD-EFE8-CFF19A28C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A99E13F-84FF-25EE-CF1F-BD83EDA50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EA8A85A-B4A3-E9E8-55CE-52D65FCE2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D63CA-8584-4339-A68D-873E1CDD2395}" type="datetimeFigureOut">
              <a:rPr lang="nl-NL" smtClean="0"/>
              <a:t>22-2-2025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0F6936B-5E39-E97F-0C5D-B0616E882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A33F1AF-D0DC-CFCE-0951-85B58E133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7C59-AFEB-47E4-9197-07D8C6B568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77855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8718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7189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899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76D48B-BA26-A8FF-005D-140F8A727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F46816C-DF55-98FF-DBA8-3A65E8D216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98D8D48-FBBD-923C-7973-170878CB1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D63CA-8584-4339-A68D-873E1CDD2395}" type="datetimeFigureOut">
              <a:rPr lang="nl-NL" smtClean="0"/>
              <a:t>22-2-2025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345E52C-6973-FB5F-E64F-D7337A8D2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EFB625C-FE90-6843-FC10-2D1C3445A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7C59-AFEB-47E4-9197-07D8C6B568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8110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D78B48-8E45-CEB1-48D1-BB020B24C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38FC916-D522-E085-622F-87ABB84781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FE03F1B-39A5-8987-B93C-4FB2A609B0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0B3A37F-0479-78A9-CE89-F2EEE31AB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D63CA-8584-4339-A68D-873E1CDD2395}" type="datetimeFigureOut">
              <a:rPr lang="nl-NL" smtClean="0"/>
              <a:t>22-2-2025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56093B7-E2AC-C9BD-B145-482052450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663FC02-BFF7-3E76-D0ED-52642EE8A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7C59-AFEB-47E4-9197-07D8C6B568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809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83F335-E90D-B536-1F30-7E13B6BA2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D864E8A-0E3C-112F-7C12-11F18BEF2C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6894E0E-C736-ADBB-3E16-50F0899A2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CD5CDA0-F49B-084F-FE34-8998D21B01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1B7CA7A-E5A6-62A9-AC23-71431E380D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03D9F9C-7D83-872D-41CD-AA7A18DA0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D63CA-8584-4339-A68D-873E1CDD2395}" type="datetimeFigureOut">
              <a:rPr lang="nl-NL" smtClean="0"/>
              <a:t>22-2-2025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7AE6E16-22EB-71B0-3645-5BD465F78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A0076E9-0265-8335-8F27-8395B9B02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7C59-AFEB-47E4-9197-07D8C6B568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2684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11E1B8-088B-50B3-DAF2-63DA10606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6A564AA-B885-3F6F-0783-D9E7EB82A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D63CA-8584-4339-A68D-873E1CDD2395}" type="datetimeFigureOut">
              <a:rPr lang="nl-NL" smtClean="0"/>
              <a:t>22-2-2025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2F59D2B-CFE6-1486-A4ED-6E4EB985A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2B59E5A-DFB4-2B0F-8FA4-19402B022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7C59-AFEB-47E4-9197-07D8C6B568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0631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0B0DFCB8-F8D9-1D7F-7EDA-E3AAD38D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D63CA-8584-4339-A68D-873E1CDD2395}" type="datetimeFigureOut">
              <a:rPr lang="nl-NL" smtClean="0"/>
              <a:t>22-2-2025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D35D2A6-FBA0-FC77-6D48-417FE9C9F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6A554A0-3B8F-42A9-FEAE-A7B64AF53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7C59-AFEB-47E4-9197-07D8C6B568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3968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1F3745-6E1A-48C6-9482-EF74536CB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3CB6DBB-9DDD-F6FC-8326-7F7EECE7D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087123D-F43C-CF99-65D7-1E7F86B33C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D38707E-16D3-777E-5315-2454A0799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D63CA-8584-4339-A68D-873E1CDD2395}" type="datetimeFigureOut">
              <a:rPr lang="nl-NL" smtClean="0"/>
              <a:t>22-2-2025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D57A6CD-619E-7472-7F3D-2489DE075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03157F4-B1BA-AFC9-F6B7-1E8629154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7C59-AFEB-47E4-9197-07D8C6B568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1999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3FA8BB-5D2A-0299-5A28-01C4DC85E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FB02F51-09E0-2DF2-5069-725F32F46F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30C1FFD-2315-8F86-38E0-8F2A4919BC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A5539D7-E120-071A-0F29-1817EE211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D63CA-8584-4339-A68D-873E1CDD2395}" type="datetimeFigureOut">
              <a:rPr lang="nl-NL" smtClean="0"/>
              <a:t>22-2-2025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C8470C9-15D9-B05F-287A-1D981969D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27C73CF-3ECF-E0AC-D402-9B7E4366C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7C59-AFEB-47E4-9197-07D8C6B568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7726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8E04C9E-4090-713A-3C75-E04BE79FB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158B329-7377-00E6-E201-937F1E3A01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691220F-9965-ABFD-E2FC-727015DE69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1D63CA-8584-4339-A68D-873E1CDD2395}" type="datetimeFigureOut">
              <a:rPr lang="nl-NL" smtClean="0"/>
              <a:t>22-2-2025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9C95180-C6BD-7FC1-085C-E67C42AF96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A28EBB6-149A-6902-40F8-05D9D48A60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5C7C59-AFEB-47E4-9197-07D8C6B568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3210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910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4.jpe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18.xml"/><Relationship Id="rId1" Type="http://schemas.openxmlformats.org/officeDocument/2006/relationships/video" Target="https://www.youtube.com/embed/OGvCY1DxNkc?feature=oembed" TargetMode="External"/><Relationship Id="rId6" Type="http://schemas.openxmlformats.org/officeDocument/2006/relationships/image" Target="../media/image5.png"/><Relationship Id="rId11" Type="http://schemas.openxmlformats.org/officeDocument/2006/relationships/image" Target="../media/image13.svg"/><Relationship Id="rId5" Type="http://schemas.openxmlformats.org/officeDocument/2006/relationships/image" Target="../media/image4.jpeg"/><Relationship Id="rId10" Type="http://schemas.openxmlformats.org/officeDocument/2006/relationships/image" Target="../media/image12.pn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png"/><Relationship Id="rId3" Type="http://schemas.openxmlformats.org/officeDocument/2006/relationships/image" Target="../media/image3.sv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5.png"/><Relationship Id="rId10" Type="http://schemas.openxmlformats.org/officeDocument/2006/relationships/image" Target="../media/image19.svg"/><Relationship Id="rId4" Type="http://schemas.openxmlformats.org/officeDocument/2006/relationships/image" Target="../media/image4.jpe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3.sv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5.png"/><Relationship Id="rId10" Type="http://schemas.openxmlformats.org/officeDocument/2006/relationships/image" Target="../media/image19.svg"/><Relationship Id="rId4" Type="http://schemas.openxmlformats.org/officeDocument/2006/relationships/image" Target="../media/image4.jpe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E62931-8EB4-42BB-BAAB-D8757BE66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661A1D8-0B24-CB21-BF05-4AC5F62B48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2175" y="808523"/>
            <a:ext cx="5510114" cy="2271562"/>
          </a:xfrm>
          <a:noFill/>
        </p:spPr>
        <p:txBody>
          <a:bodyPr>
            <a:normAutofit/>
          </a:bodyPr>
          <a:lstStyle/>
          <a:p>
            <a:r>
              <a:rPr lang="nl-NL" sz="4400" dirty="0"/>
              <a:t>Michiel van der Sluis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006F52D-A1D0-E305-1C7C-7A672C93AA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4825" y="4081670"/>
            <a:ext cx="4984813" cy="2057289"/>
          </a:xfrm>
          <a:noFill/>
        </p:spPr>
        <p:txBody>
          <a:bodyPr>
            <a:normAutofit/>
          </a:bodyPr>
          <a:lstStyle/>
          <a:p>
            <a:r>
              <a:rPr lang="nl-NL" dirty="0"/>
              <a:t>7 oktober 2008 - 14 februari 2025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BEBDBD9-08A1-2690-337D-B00467450DF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2211"/>
          <a:stretch/>
        </p:blipFill>
        <p:spPr>
          <a:xfrm>
            <a:off x="1" y="10"/>
            <a:ext cx="600551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219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-42335" y="4621365"/>
            <a:ext cx="12276665" cy="2278971"/>
          </a:xfrm>
          <a:custGeom>
            <a:avLst/>
            <a:gdLst/>
            <a:ahLst/>
            <a:cxnLst/>
            <a:rect l="l" t="t" r="r" b="b"/>
            <a:pathLst>
              <a:path w="18414997" h="3418456">
                <a:moveTo>
                  <a:pt x="0" y="0"/>
                </a:moveTo>
                <a:lnTo>
                  <a:pt x="18414997" y="0"/>
                </a:lnTo>
                <a:lnTo>
                  <a:pt x="18414997" y="3418456"/>
                </a:lnTo>
                <a:lnTo>
                  <a:pt x="0" y="34184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nl-NL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1927536" y="4726241"/>
            <a:ext cx="264465" cy="1274331"/>
          </a:xfrm>
          <a:custGeom>
            <a:avLst/>
            <a:gdLst/>
            <a:ahLst/>
            <a:cxnLst/>
            <a:rect l="l" t="t" r="r" b="b"/>
            <a:pathLst>
              <a:path w="396697" h="1911496">
                <a:moveTo>
                  <a:pt x="0" y="0"/>
                </a:moveTo>
                <a:lnTo>
                  <a:pt x="396697" y="0"/>
                </a:lnTo>
                <a:lnTo>
                  <a:pt x="396697" y="1911496"/>
                </a:lnTo>
                <a:lnTo>
                  <a:pt x="0" y="191149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694" t="-559" r="-25660" b="-750"/>
            </a:stretch>
          </a:blipFill>
        </p:spPr>
        <p:txBody>
          <a:bodyPr/>
          <a:lstStyle/>
          <a:p>
            <a:pPr defTabSz="609630"/>
            <a:endParaRPr lang="nl-NL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1896884" y="4695578"/>
            <a:ext cx="337452" cy="1333989"/>
          </a:xfrm>
          <a:custGeom>
            <a:avLst/>
            <a:gdLst/>
            <a:ahLst/>
            <a:cxnLst/>
            <a:rect l="l" t="t" r="r" b="b"/>
            <a:pathLst>
              <a:path w="506178" h="2000983">
                <a:moveTo>
                  <a:pt x="0" y="0"/>
                </a:moveTo>
                <a:lnTo>
                  <a:pt x="506177" y="0"/>
                </a:lnTo>
                <a:lnTo>
                  <a:pt x="506177" y="2000983"/>
                </a:lnTo>
                <a:lnTo>
                  <a:pt x="0" y="20009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nl-NL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 rot="2349602">
            <a:off x="11545792" y="531204"/>
            <a:ext cx="285534" cy="309193"/>
          </a:xfrm>
          <a:custGeom>
            <a:avLst/>
            <a:gdLst/>
            <a:ahLst/>
            <a:cxnLst/>
            <a:rect l="l" t="t" r="r" b="b"/>
            <a:pathLst>
              <a:path w="428301" h="463790">
                <a:moveTo>
                  <a:pt x="0" y="0"/>
                </a:moveTo>
                <a:lnTo>
                  <a:pt x="428301" y="0"/>
                </a:lnTo>
                <a:lnTo>
                  <a:pt x="428301" y="463790"/>
                </a:lnTo>
                <a:lnTo>
                  <a:pt x="0" y="46379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nl-NL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 rot="-8586947">
            <a:off x="10283198" y="530519"/>
            <a:ext cx="285534" cy="309193"/>
          </a:xfrm>
          <a:custGeom>
            <a:avLst/>
            <a:gdLst/>
            <a:ahLst/>
            <a:cxnLst/>
            <a:rect l="l" t="t" r="r" b="b"/>
            <a:pathLst>
              <a:path w="428301" h="463790">
                <a:moveTo>
                  <a:pt x="0" y="0"/>
                </a:moveTo>
                <a:lnTo>
                  <a:pt x="428301" y="0"/>
                </a:lnTo>
                <a:lnTo>
                  <a:pt x="428301" y="463790"/>
                </a:lnTo>
                <a:lnTo>
                  <a:pt x="0" y="46379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nl-NL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10872909" y="400616"/>
            <a:ext cx="367360" cy="568998"/>
          </a:xfrm>
          <a:custGeom>
            <a:avLst/>
            <a:gdLst/>
            <a:ahLst/>
            <a:cxnLst/>
            <a:rect l="l" t="t" r="r" b="b"/>
            <a:pathLst>
              <a:path w="551040" h="853497">
                <a:moveTo>
                  <a:pt x="0" y="0"/>
                </a:moveTo>
                <a:lnTo>
                  <a:pt x="551040" y="0"/>
                </a:lnTo>
                <a:lnTo>
                  <a:pt x="551040" y="853497"/>
                </a:lnTo>
                <a:lnTo>
                  <a:pt x="0" y="85349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nl-NL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F5FD096-418C-D247-C42D-BD3D53C6AA8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41936" y="897396"/>
            <a:ext cx="2432515" cy="2475191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65A7EE15-7A93-F6C0-D15F-BF092DA2AA08}"/>
              </a:ext>
            </a:extLst>
          </p:cNvPr>
          <p:cNvSpPr txBox="1"/>
          <p:nvPr/>
        </p:nvSpPr>
        <p:spPr>
          <a:xfrm>
            <a:off x="2496035" y="894459"/>
            <a:ext cx="6207550" cy="2913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nl-NL" sz="1200" kern="15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 </a:t>
            </a:r>
            <a:r>
              <a:rPr lang="nl-NL" sz="1200" kern="15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Korintiers</a:t>
            </a:r>
            <a:r>
              <a:rPr lang="nl-NL" sz="1200" kern="15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13;13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nl-NL" sz="1200" kern="15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nl-NL" sz="4000" b="1" i="1" kern="15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Geloof, hoop en liefde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nl-NL" sz="4000" b="1" i="1" kern="15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Maar de grootste daarvan is de liefde</a:t>
            </a:r>
            <a:endParaRPr lang="nl-NL" sz="4000" b="1" kern="15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-42335" y="4621365"/>
            <a:ext cx="12276665" cy="2278971"/>
          </a:xfrm>
          <a:custGeom>
            <a:avLst/>
            <a:gdLst/>
            <a:ahLst/>
            <a:cxnLst/>
            <a:rect l="l" t="t" r="r" b="b"/>
            <a:pathLst>
              <a:path w="18414997" h="3418456">
                <a:moveTo>
                  <a:pt x="0" y="0"/>
                </a:moveTo>
                <a:lnTo>
                  <a:pt x="18414997" y="0"/>
                </a:lnTo>
                <a:lnTo>
                  <a:pt x="18414997" y="3418456"/>
                </a:lnTo>
                <a:lnTo>
                  <a:pt x="0" y="34184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nl-NL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1927536" y="4726241"/>
            <a:ext cx="264465" cy="1274331"/>
          </a:xfrm>
          <a:custGeom>
            <a:avLst/>
            <a:gdLst/>
            <a:ahLst/>
            <a:cxnLst/>
            <a:rect l="l" t="t" r="r" b="b"/>
            <a:pathLst>
              <a:path w="396697" h="1911496">
                <a:moveTo>
                  <a:pt x="0" y="0"/>
                </a:moveTo>
                <a:lnTo>
                  <a:pt x="396697" y="0"/>
                </a:lnTo>
                <a:lnTo>
                  <a:pt x="396697" y="1911496"/>
                </a:lnTo>
                <a:lnTo>
                  <a:pt x="0" y="191149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694" t="-559" r="-25660" b="-750"/>
            </a:stretch>
          </a:blipFill>
        </p:spPr>
        <p:txBody>
          <a:bodyPr/>
          <a:lstStyle/>
          <a:p>
            <a:pPr defTabSz="609630"/>
            <a:endParaRPr lang="nl-NL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1896884" y="4695578"/>
            <a:ext cx="337452" cy="1333989"/>
          </a:xfrm>
          <a:custGeom>
            <a:avLst/>
            <a:gdLst/>
            <a:ahLst/>
            <a:cxnLst/>
            <a:rect l="l" t="t" r="r" b="b"/>
            <a:pathLst>
              <a:path w="506178" h="2000983">
                <a:moveTo>
                  <a:pt x="0" y="0"/>
                </a:moveTo>
                <a:lnTo>
                  <a:pt x="506177" y="0"/>
                </a:lnTo>
                <a:lnTo>
                  <a:pt x="506177" y="2000983"/>
                </a:lnTo>
                <a:lnTo>
                  <a:pt x="0" y="20009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nl-NL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 rot="2349602">
            <a:off x="11545792" y="531204"/>
            <a:ext cx="285534" cy="309193"/>
          </a:xfrm>
          <a:custGeom>
            <a:avLst/>
            <a:gdLst/>
            <a:ahLst/>
            <a:cxnLst/>
            <a:rect l="l" t="t" r="r" b="b"/>
            <a:pathLst>
              <a:path w="428301" h="463790">
                <a:moveTo>
                  <a:pt x="0" y="0"/>
                </a:moveTo>
                <a:lnTo>
                  <a:pt x="428301" y="0"/>
                </a:lnTo>
                <a:lnTo>
                  <a:pt x="428301" y="463790"/>
                </a:lnTo>
                <a:lnTo>
                  <a:pt x="0" y="46379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nl-NL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 rot="-8586947">
            <a:off x="10283198" y="530519"/>
            <a:ext cx="285534" cy="309193"/>
          </a:xfrm>
          <a:custGeom>
            <a:avLst/>
            <a:gdLst/>
            <a:ahLst/>
            <a:cxnLst/>
            <a:rect l="l" t="t" r="r" b="b"/>
            <a:pathLst>
              <a:path w="428301" h="463790">
                <a:moveTo>
                  <a:pt x="0" y="0"/>
                </a:moveTo>
                <a:lnTo>
                  <a:pt x="428301" y="0"/>
                </a:lnTo>
                <a:lnTo>
                  <a:pt x="428301" y="463790"/>
                </a:lnTo>
                <a:lnTo>
                  <a:pt x="0" y="46379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nl-NL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10815122" y="356217"/>
            <a:ext cx="482937" cy="657797"/>
          </a:xfrm>
          <a:custGeom>
            <a:avLst/>
            <a:gdLst/>
            <a:ahLst/>
            <a:cxnLst/>
            <a:rect l="l" t="t" r="r" b="b"/>
            <a:pathLst>
              <a:path w="724405" h="986695">
                <a:moveTo>
                  <a:pt x="0" y="0"/>
                </a:moveTo>
                <a:lnTo>
                  <a:pt x="724405" y="0"/>
                </a:lnTo>
                <a:lnTo>
                  <a:pt x="724405" y="986695"/>
                </a:lnTo>
                <a:lnTo>
                  <a:pt x="0" y="98669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nl-NL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FB7116B-9322-1522-64E3-E982B4961FB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51363" y="998123"/>
            <a:ext cx="2432515" cy="2475191"/>
          </a:xfrm>
          <a:prstGeom prst="rect">
            <a:avLst/>
          </a:prstGeom>
        </p:spPr>
      </p:pic>
      <p:pic>
        <p:nvPicPr>
          <p:cNvPr id="8" name="Onlinemedia 7" title="Matthijn Buwalda &amp; Claude - Mooi | Beste Zangers 2024">
            <a:hlinkClick r:id="" action="ppaction://media"/>
            <a:extLst>
              <a:ext uri="{FF2B5EF4-FFF2-40B4-BE49-F238E27FC236}">
                <a16:creationId xmlns:a16="http://schemas.microsoft.com/office/drawing/2014/main" id="{0BFB615E-C0F1-2F12-78B7-19CDD0B3A7D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13"/>
          <a:stretch>
            <a:fillRect/>
          </a:stretch>
        </p:blipFill>
        <p:spPr>
          <a:xfrm>
            <a:off x="22225" y="0"/>
            <a:ext cx="1214755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-42335" y="4621365"/>
            <a:ext cx="12276665" cy="2278971"/>
          </a:xfrm>
          <a:custGeom>
            <a:avLst/>
            <a:gdLst/>
            <a:ahLst/>
            <a:cxnLst/>
            <a:rect l="l" t="t" r="r" b="b"/>
            <a:pathLst>
              <a:path w="18414997" h="3418456">
                <a:moveTo>
                  <a:pt x="0" y="0"/>
                </a:moveTo>
                <a:lnTo>
                  <a:pt x="18414997" y="0"/>
                </a:lnTo>
                <a:lnTo>
                  <a:pt x="18414997" y="3418456"/>
                </a:lnTo>
                <a:lnTo>
                  <a:pt x="0" y="34184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nl-NL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1927536" y="4726241"/>
            <a:ext cx="264465" cy="1274331"/>
          </a:xfrm>
          <a:custGeom>
            <a:avLst/>
            <a:gdLst/>
            <a:ahLst/>
            <a:cxnLst/>
            <a:rect l="l" t="t" r="r" b="b"/>
            <a:pathLst>
              <a:path w="396697" h="1911496">
                <a:moveTo>
                  <a:pt x="0" y="0"/>
                </a:moveTo>
                <a:lnTo>
                  <a:pt x="396697" y="0"/>
                </a:lnTo>
                <a:lnTo>
                  <a:pt x="396697" y="1911496"/>
                </a:lnTo>
                <a:lnTo>
                  <a:pt x="0" y="191149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694" t="-559" r="-25660" b="-750"/>
            </a:stretch>
          </a:blipFill>
        </p:spPr>
        <p:txBody>
          <a:bodyPr/>
          <a:lstStyle/>
          <a:p>
            <a:pPr defTabSz="609630"/>
            <a:endParaRPr lang="nl-NL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1896884" y="4695578"/>
            <a:ext cx="337452" cy="1333989"/>
          </a:xfrm>
          <a:custGeom>
            <a:avLst/>
            <a:gdLst/>
            <a:ahLst/>
            <a:cxnLst/>
            <a:rect l="l" t="t" r="r" b="b"/>
            <a:pathLst>
              <a:path w="506178" h="2000983">
                <a:moveTo>
                  <a:pt x="0" y="0"/>
                </a:moveTo>
                <a:lnTo>
                  <a:pt x="506177" y="0"/>
                </a:lnTo>
                <a:lnTo>
                  <a:pt x="506177" y="2000983"/>
                </a:lnTo>
                <a:lnTo>
                  <a:pt x="0" y="20009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nl-NL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9447596" y="-269593"/>
            <a:ext cx="2236265" cy="2236265"/>
            <a:chOff x="0" y="0"/>
            <a:chExt cx="4472529" cy="447252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472529" cy="4472529"/>
            </a:xfrm>
            <a:custGeom>
              <a:avLst/>
              <a:gdLst/>
              <a:ahLst/>
              <a:cxnLst/>
              <a:rect l="l" t="t" r="r" b="b"/>
              <a:pathLst>
                <a:path w="4472529" h="4472529">
                  <a:moveTo>
                    <a:pt x="0" y="0"/>
                  </a:moveTo>
                  <a:lnTo>
                    <a:pt x="4472529" y="0"/>
                  </a:lnTo>
                  <a:lnTo>
                    <a:pt x="4472529" y="4472529"/>
                  </a:lnTo>
                  <a:lnTo>
                    <a:pt x="0" y="44725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nl-NL" sz="12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10" name="Group 10"/>
            <p:cNvGrpSpPr/>
            <p:nvPr/>
          </p:nvGrpSpPr>
          <p:grpSpPr>
            <a:xfrm>
              <a:off x="405233" y="486074"/>
              <a:ext cx="3662063" cy="3500382"/>
              <a:chOff x="0" y="0"/>
              <a:chExt cx="667299" cy="637837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667299" cy="637837"/>
              </a:xfrm>
              <a:custGeom>
                <a:avLst/>
                <a:gdLst/>
                <a:ahLst/>
                <a:cxnLst/>
                <a:rect l="l" t="t" r="r" b="b"/>
                <a:pathLst>
                  <a:path w="667299" h="637837">
                    <a:moveTo>
                      <a:pt x="0" y="0"/>
                    </a:moveTo>
                    <a:lnTo>
                      <a:pt x="667299" y="0"/>
                    </a:lnTo>
                    <a:lnTo>
                      <a:pt x="667299" y="637837"/>
                    </a:lnTo>
                    <a:lnTo>
                      <a:pt x="0" y="637837"/>
                    </a:lnTo>
                    <a:close/>
                  </a:path>
                </a:pathLst>
              </a:custGeom>
              <a:solidFill>
                <a:srgbClr val="FEFEFD"/>
              </a:solidFill>
            </p:spPr>
            <p:txBody>
              <a:bodyPr/>
              <a:lstStyle/>
              <a:p>
                <a:pPr defTabSz="609630"/>
                <a:endParaRPr lang="nl-NL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2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3" name="Freeform 13"/>
            <p:cNvSpPr/>
            <p:nvPr/>
          </p:nvSpPr>
          <p:spPr>
            <a:xfrm>
              <a:off x="852794" y="913874"/>
              <a:ext cx="2766942" cy="2644782"/>
            </a:xfrm>
            <a:custGeom>
              <a:avLst/>
              <a:gdLst/>
              <a:ahLst/>
              <a:cxnLst/>
              <a:rect l="l" t="t" r="r" b="b"/>
              <a:pathLst>
                <a:path w="2766942" h="2644782">
                  <a:moveTo>
                    <a:pt x="0" y="0"/>
                  </a:moveTo>
                  <a:lnTo>
                    <a:pt x="2766942" y="0"/>
                  </a:lnTo>
                  <a:lnTo>
                    <a:pt x="2766942" y="2644781"/>
                  </a:lnTo>
                  <a:lnTo>
                    <a:pt x="0" y="26447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nl-NL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4" name="Freeform 14"/>
          <p:cNvSpPr/>
          <p:nvPr/>
        </p:nvSpPr>
        <p:spPr>
          <a:xfrm rot="1595514">
            <a:off x="5245150" y="5186128"/>
            <a:ext cx="330283" cy="352889"/>
          </a:xfrm>
          <a:custGeom>
            <a:avLst/>
            <a:gdLst/>
            <a:ahLst/>
            <a:cxnLst/>
            <a:rect l="l" t="t" r="r" b="b"/>
            <a:pathLst>
              <a:path w="495424" h="529333">
                <a:moveTo>
                  <a:pt x="0" y="0"/>
                </a:moveTo>
                <a:lnTo>
                  <a:pt x="495424" y="0"/>
                </a:lnTo>
                <a:lnTo>
                  <a:pt x="495424" y="529333"/>
                </a:lnTo>
                <a:lnTo>
                  <a:pt x="0" y="52933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nl-NL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Freeform 15"/>
          <p:cNvSpPr/>
          <p:nvPr/>
        </p:nvSpPr>
        <p:spPr>
          <a:xfrm rot="5963948">
            <a:off x="157190" y="243610"/>
            <a:ext cx="415715" cy="407670"/>
          </a:xfrm>
          <a:custGeom>
            <a:avLst/>
            <a:gdLst/>
            <a:ahLst/>
            <a:cxnLst/>
            <a:rect l="l" t="t" r="r" b="b"/>
            <a:pathLst>
              <a:path w="623573" h="611505">
                <a:moveTo>
                  <a:pt x="0" y="0"/>
                </a:moveTo>
                <a:lnTo>
                  <a:pt x="623574" y="0"/>
                </a:lnTo>
                <a:lnTo>
                  <a:pt x="623574" y="611505"/>
                </a:lnTo>
                <a:lnTo>
                  <a:pt x="0" y="61150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nl-NL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5D67B7F4-F2BF-A49A-E251-F49A6BC53CD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8568" y="431049"/>
            <a:ext cx="8380631" cy="419031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1FCD6A-4DE0-C7DD-3A16-21C8607913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2F1E89C3-E4CA-1EA1-2D6F-FCD7270BFFAB}"/>
              </a:ext>
            </a:extLst>
          </p:cNvPr>
          <p:cNvSpPr/>
          <p:nvPr/>
        </p:nvSpPr>
        <p:spPr>
          <a:xfrm>
            <a:off x="-42335" y="4621365"/>
            <a:ext cx="12276665" cy="2278971"/>
          </a:xfrm>
          <a:custGeom>
            <a:avLst/>
            <a:gdLst/>
            <a:ahLst/>
            <a:cxnLst/>
            <a:rect l="l" t="t" r="r" b="b"/>
            <a:pathLst>
              <a:path w="18414997" h="3418456">
                <a:moveTo>
                  <a:pt x="0" y="0"/>
                </a:moveTo>
                <a:lnTo>
                  <a:pt x="18414997" y="0"/>
                </a:lnTo>
                <a:lnTo>
                  <a:pt x="18414997" y="3418456"/>
                </a:lnTo>
                <a:lnTo>
                  <a:pt x="0" y="34184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nl-NL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5AA50519-58CE-97D6-1024-B7719FCB857F}"/>
              </a:ext>
            </a:extLst>
          </p:cNvPr>
          <p:cNvSpPr/>
          <p:nvPr/>
        </p:nvSpPr>
        <p:spPr>
          <a:xfrm>
            <a:off x="11927536" y="4726241"/>
            <a:ext cx="264465" cy="1274331"/>
          </a:xfrm>
          <a:custGeom>
            <a:avLst/>
            <a:gdLst/>
            <a:ahLst/>
            <a:cxnLst/>
            <a:rect l="l" t="t" r="r" b="b"/>
            <a:pathLst>
              <a:path w="396697" h="1911496">
                <a:moveTo>
                  <a:pt x="0" y="0"/>
                </a:moveTo>
                <a:lnTo>
                  <a:pt x="396697" y="0"/>
                </a:lnTo>
                <a:lnTo>
                  <a:pt x="396697" y="1911496"/>
                </a:lnTo>
                <a:lnTo>
                  <a:pt x="0" y="191149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694" t="-559" r="-25660" b="-750"/>
            </a:stretch>
          </a:blipFill>
        </p:spPr>
        <p:txBody>
          <a:bodyPr/>
          <a:lstStyle/>
          <a:p>
            <a:pPr defTabSz="609630"/>
            <a:endParaRPr lang="nl-NL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31577594-6170-68CC-E71C-046CD4BAC10F}"/>
              </a:ext>
            </a:extLst>
          </p:cNvPr>
          <p:cNvSpPr/>
          <p:nvPr/>
        </p:nvSpPr>
        <p:spPr>
          <a:xfrm>
            <a:off x="11896884" y="4695578"/>
            <a:ext cx="337452" cy="1333989"/>
          </a:xfrm>
          <a:custGeom>
            <a:avLst/>
            <a:gdLst/>
            <a:ahLst/>
            <a:cxnLst/>
            <a:rect l="l" t="t" r="r" b="b"/>
            <a:pathLst>
              <a:path w="506178" h="2000983">
                <a:moveTo>
                  <a:pt x="0" y="0"/>
                </a:moveTo>
                <a:lnTo>
                  <a:pt x="506177" y="0"/>
                </a:lnTo>
                <a:lnTo>
                  <a:pt x="506177" y="2000983"/>
                </a:lnTo>
                <a:lnTo>
                  <a:pt x="0" y="20009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nl-NL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BA5585D4-C22B-0F58-D81F-DF7CC8384C23}"/>
              </a:ext>
            </a:extLst>
          </p:cNvPr>
          <p:cNvGrpSpPr/>
          <p:nvPr/>
        </p:nvGrpSpPr>
        <p:grpSpPr>
          <a:xfrm>
            <a:off x="9447596" y="-269593"/>
            <a:ext cx="2236265" cy="2236265"/>
            <a:chOff x="0" y="0"/>
            <a:chExt cx="4472529" cy="4472529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3CF9E686-1927-145D-F41D-6AEED420B953}"/>
                </a:ext>
              </a:extLst>
            </p:cNvPr>
            <p:cNvSpPr/>
            <p:nvPr/>
          </p:nvSpPr>
          <p:spPr>
            <a:xfrm>
              <a:off x="0" y="0"/>
              <a:ext cx="4472529" cy="4472529"/>
            </a:xfrm>
            <a:custGeom>
              <a:avLst/>
              <a:gdLst/>
              <a:ahLst/>
              <a:cxnLst/>
              <a:rect l="l" t="t" r="r" b="b"/>
              <a:pathLst>
                <a:path w="4472529" h="4472529">
                  <a:moveTo>
                    <a:pt x="0" y="0"/>
                  </a:moveTo>
                  <a:lnTo>
                    <a:pt x="4472529" y="0"/>
                  </a:lnTo>
                  <a:lnTo>
                    <a:pt x="4472529" y="4472529"/>
                  </a:lnTo>
                  <a:lnTo>
                    <a:pt x="0" y="44725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nl-NL" sz="12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6C3CCCCE-6CB2-DB26-861B-3F1EB7CEE4FA}"/>
                </a:ext>
              </a:extLst>
            </p:cNvPr>
            <p:cNvGrpSpPr/>
            <p:nvPr/>
          </p:nvGrpSpPr>
          <p:grpSpPr>
            <a:xfrm>
              <a:off x="405233" y="486074"/>
              <a:ext cx="3662063" cy="3500382"/>
              <a:chOff x="0" y="0"/>
              <a:chExt cx="667299" cy="637837"/>
            </a:xfrm>
          </p:grpSpPr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09028DDB-EDAA-E2BB-D7CE-E4CD35BEEDD5}"/>
                  </a:ext>
                </a:extLst>
              </p:cNvPr>
              <p:cNvSpPr/>
              <p:nvPr/>
            </p:nvSpPr>
            <p:spPr>
              <a:xfrm>
                <a:off x="0" y="0"/>
                <a:ext cx="667299" cy="637837"/>
              </a:xfrm>
              <a:custGeom>
                <a:avLst/>
                <a:gdLst/>
                <a:ahLst/>
                <a:cxnLst/>
                <a:rect l="l" t="t" r="r" b="b"/>
                <a:pathLst>
                  <a:path w="667299" h="637837">
                    <a:moveTo>
                      <a:pt x="0" y="0"/>
                    </a:moveTo>
                    <a:lnTo>
                      <a:pt x="667299" y="0"/>
                    </a:lnTo>
                    <a:lnTo>
                      <a:pt x="667299" y="637837"/>
                    </a:lnTo>
                    <a:lnTo>
                      <a:pt x="0" y="637837"/>
                    </a:lnTo>
                    <a:close/>
                  </a:path>
                </a:pathLst>
              </a:custGeom>
              <a:solidFill>
                <a:srgbClr val="FEFEFD"/>
              </a:solidFill>
            </p:spPr>
            <p:txBody>
              <a:bodyPr/>
              <a:lstStyle/>
              <a:p>
                <a:pPr defTabSz="609630"/>
                <a:endParaRPr lang="nl-NL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" name="TextBox 12">
                <a:extLst>
                  <a:ext uri="{FF2B5EF4-FFF2-40B4-BE49-F238E27FC236}">
                    <a16:creationId xmlns:a16="http://schemas.microsoft.com/office/drawing/2014/main" id="{6A5E70C1-DEA8-34DD-0E89-A46DFDE6B193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2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4B3AB201-0C78-2CFB-9864-14FF89FD7510}"/>
                </a:ext>
              </a:extLst>
            </p:cNvPr>
            <p:cNvSpPr/>
            <p:nvPr/>
          </p:nvSpPr>
          <p:spPr>
            <a:xfrm>
              <a:off x="852794" y="913874"/>
              <a:ext cx="2766942" cy="2644782"/>
            </a:xfrm>
            <a:custGeom>
              <a:avLst/>
              <a:gdLst/>
              <a:ahLst/>
              <a:cxnLst/>
              <a:rect l="l" t="t" r="r" b="b"/>
              <a:pathLst>
                <a:path w="2766942" h="2644782">
                  <a:moveTo>
                    <a:pt x="0" y="0"/>
                  </a:moveTo>
                  <a:lnTo>
                    <a:pt x="2766942" y="0"/>
                  </a:lnTo>
                  <a:lnTo>
                    <a:pt x="2766942" y="2644781"/>
                  </a:lnTo>
                  <a:lnTo>
                    <a:pt x="0" y="26447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nl-NL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4" name="Freeform 14">
            <a:extLst>
              <a:ext uri="{FF2B5EF4-FFF2-40B4-BE49-F238E27FC236}">
                <a16:creationId xmlns:a16="http://schemas.microsoft.com/office/drawing/2014/main" id="{0BAFA59D-903E-2D58-A628-FFECA9C2248E}"/>
              </a:ext>
            </a:extLst>
          </p:cNvPr>
          <p:cNvSpPr/>
          <p:nvPr/>
        </p:nvSpPr>
        <p:spPr>
          <a:xfrm rot="1595514">
            <a:off x="5245150" y="5186128"/>
            <a:ext cx="330283" cy="352889"/>
          </a:xfrm>
          <a:custGeom>
            <a:avLst/>
            <a:gdLst/>
            <a:ahLst/>
            <a:cxnLst/>
            <a:rect l="l" t="t" r="r" b="b"/>
            <a:pathLst>
              <a:path w="495424" h="529333">
                <a:moveTo>
                  <a:pt x="0" y="0"/>
                </a:moveTo>
                <a:lnTo>
                  <a:pt x="495424" y="0"/>
                </a:lnTo>
                <a:lnTo>
                  <a:pt x="495424" y="529333"/>
                </a:lnTo>
                <a:lnTo>
                  <a:pt x="0" y="52933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nl-NL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378F3EB2-C714-D9AB-CA4B-0EED45CA42F9}"/>
              </a:ext>
            </a:extLst>
          </p:cNvPr>
          <p:cNvSpPr/>
          <p:nvPr/>
        </p:nvSpPr>
        <p:spPr>
          <a:xfrm rot="5963948">
            <a:off x="157190" y="243610"/>
            <a:ext cx="415715" cy="407670"/>
          </a:xfrm>
          <a:custGeom>
            <a:avLst/>
            <a:gdLst/>
            <a:ahLst/>
            <a:cxnLst/>
            <a:rect l="l" t="t" r="r" b="b"/>
            <a:pathLst>
              <a:path w="623573" h="611505">
                <a:moveTo>
                  <a:pt x="0" y="0"/>
                </a:moveTo>
                <a:lnTo>
                  <a:pt x="623574" y="0"/>
                </a:lnTo>
                <a:lnTo>
                  <a:pt x="623574" y="611505"/>
                </a:lnTo>
                <a:lnTo>
                  <a:pt x="0" y="61150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nl-NL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B9F04BB0-3088-DCFB-DDE4-C995BF97C6DC}"/>
              </a:ext>
            </a:extLst>
          </p:cNvPr>
          <p:cNvSpPr txBox="1"/>
          <p:nvPr/>
        </p:nvSpPr>
        <p:spPr>
          <a:xfrm>
            <a:off x="600092" y="1293962"/>
            <a:ext cx="112804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b="1" dirty="0">
                <a:latin typeface="Bradley Hand ITC" panose="03070402050302030203" pitchFamily="66" charset="0"/>
              </a:rPr>
              <a:t>SAMEN</a:t>
            </a:r>
          </a:p>
          <a:p>
            <a:endParaRPr lang="nl-NL" dirty="0"/>
          </a:p>
          <a:p>
            <a:endParaRPr lang="nl-NL" dirty="0"/>
          </a:p>
          <a:p>
            <a:r>
              <a:rPr lang="nl-NL" sz="4000" dirty="0"/>
              <a:t>Kijk, luister, vraag, troost, lach, steun en wees samen!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8409838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</Words>
  <Application>Microsoft Office PowerPoint</Application>
  <PresentationFormat>Breedbeeld</PresentationFormat>
  <Paragraphs>10</Paragraphs>
  <Slides>5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5</vt:i4>
      </vt:variant>
    </vt:vector>
  </HeadingPairs>
  <TitlesOfParts>
    <vt:vector size="12" baseType="lpstr">
      <vt:lpstr>Aptos</vt:lpstr>
      <vt:lpstr>Aptos Display</vt:lpstr>
      <vt:lpstr>Arial</vt:lpstr>
      <vt:lpstr>Bradley Hand ITC</vt:lpstr>
      <vt:lpstr>Calibri</vt:lpstr>
      <vt:lpstr>Kantoorthema</vt:lpstr>
      <vt:lpstr>Office Theme</vt:lpstr>
      <vt:lpstr>Michiel van der Sluis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Marloes van Putten</dc:creator>
  <cp:lastModifiedBy>Katelijne Quaden</cp:lastModifiedBy>
  <cp:revision>2</cp:revision>
  <dcterms:created xsi:type="dcterms:W3CDTF">2025-02-22T13:01:00Z</dcterms:created>
  <dcterms:modified xsi:type="dcterms:W3CDTF">2025-02-22T13:58:50Z</dcterms:modified>
</cp:coreProperties>
</file>